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2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6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3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BCC8-579B-4063-A106-488239A15D7E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5644-1696-4680-ADE5-91CD73BFE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5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14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81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3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56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70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36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0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18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05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61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49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13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20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80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78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32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2014-12-13T10:29:06Z</dcterms:created>
  <dcterms:modified xsi:type="dcterms:W3CDTF">2014-12-13T10:29:58Z</dcterms:modified>
</cp:coreProperties>
</file>